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5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8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8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1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1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90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2A603-8AAE-4270-A09E-65961EB1748D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0D3D8-5BE1-431A-8F5D-9938D92A4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3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344805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>The Partition of Bengal</a:t>
            </a:r>
            <a:br>
              <a:rPr lang="en-US" dirty="0"/>
            </a:br>
            <a:r>
              <a:rPr lang="en-US" dirty="0"/>
              <a:t>Subtitle: Historical Background and Impact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863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Introduction to the Partition of Bengal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The Partition of Bengal refers to the historic event that took place in 1905 during British colonial rule in India.</a:t>
            </a:r>
          </a:p>
          <a:p>
            <a:pPr lvl="1"/>
            <a:r>
              <a:rPr lang="en-US" dirty="0"/>
              <a:t>The British government decided to divide the province of Bengal into two separate entities: East Bengal and Assam, and West Bengal. This decision had significant consequences for the region.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977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Reasons for Partition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Title</a:t>
            </a:r>
            <a:r>
              <a:rPr lang="en-US" dirty="0"/>
              <a:t>: Reasons for the Partition of Bengal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The British government claimed that the partition was aimed at administrative efficiency, as Bengal was a large and populous province.</a:t>
            </a:r>
          </a:p>
          <a:p>
            <a:pPr lvl="1"/>
            <a:r>
              <a:rPr lang="en-US" dirty="0"/>
              <a:t>Other factors included the desire to curtail growing nationalist sentiment in Bengal and to address concerns about cultural and demographic diversity in the region.</a:t>
            </a:r>
          </a:p>
          <a:p>
            <a:pPr lvl="1"/>
            <a:r>
              <a:rPr lang="en-US" dirty="0"/>
              <a:t>The partition was perceived by many as a 'divide and rule' strategy, which led to widespread opposition.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Impact and Resistance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Content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partition had a profound impact on Bengal, with socio-cultural and political consequences. It resulted in the separation of communities, leading to cultural and linguistic divisions.</a:t>
            </a:r>
          </a:p>
          <a:p>
            <a:pPr lvl="1"/>
            <a:r>
              <a:rPr lang="en-US" dirty="0"/>
              <a:t>There was strong resistance to the partition. Rabindranath Tagore, </a:t>
            </a:r>
            <a:r>
              <a:rPr lang="en-US" dirty="0" err="1"/>
              <a:t>Aurobindo</a:t>
            </a:r>
            <a:r>
              <a:rPr lang="en-US" dirty="0"/>
              <a:t> </a:t>
            </a:r>
            <a:r>
              <a:rPr lang="en-US" dirty="0" err="1"/>
              <a:t>Ghosh</a:t>
            </a:r>
            <a:r>
              <a:rPr lang="en-US" dirty="0"/>
              <a:t>, and other leaders played crucial roles in organizing protests and expressing dissent.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Swadeshi</a:t>
            </a:r>
            <a:r>
              <a:rPr lang="en-US" dirty="0"/>
              <a:t> Movement and Boycott of British goods were among the forms of resistance that emerged.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9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Reunification and Legacy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Content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In response to widespread protests and opposition, the British government decided to reunify Bengal in 1911. However, it was a partial reunion, as Assam remained separate.</a:t>
            </a:r>
          </a:p>
          <a:p>
            <a:pPr lvl="1"/>
            <a:r>
              <a:rPr lang="en-US" dirty="0"/>
              <a:t>The legacy of the partition remains significant. It influenced the Indian independence movement, serving as a catalyst for political awareness and unity against British rule.</a:t>
            </a:r>
          </a:p>
          <a:p>
            <a:pPr lvl="1"/>
            <a:r>
              <a:rPr lang="en-US" dirty="0"/>
              <a:t>The partition also left a lasting impact on the cultural and linguistic diversity of the region, with West Bengal and Bangladesh now emerging as distinct entities.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5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Partition of Bengal Subtitle: Historical Background and Impact </vt:lpstr>
      <vt:lpstr>Introduction </vt:lpstr>
      <vt:lpstr>Reasons for Partition </vt:lpstr>
      <vt:lpstr>Impact and Resistance </vt:lpstr>
      <vt:lpstr>Reunification and Legacy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Partition of Bengal Subtitle: Historical Background and Impact </dc:title>
  <dc:creator>User</dc:creator>
  <cp:lastModifiedBy>User</cp:lastModifiedBy>
  <cp:revision>3</cp:revision>
  <dcterms:created xsi:type="dcterms:W3CDTF">2023-11-07T17:14:28Z</dcterms:created>
  <dcterms:modified xsi:type="dcterms:W3CDTF">2023-11-07T17:17:57Z</dcterms:modified>
</cp:coreProperties>
</file>